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DB2F-52B7-4153-9044-DBEAB68C3FE3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B7BA-C19D-4514-BD24-D4ABCF667FD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32656"/>
            <a:ext cx="8643998" cy="5904656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Comic Sans MS" pitchFamily="66" charset="0"/>
              </a:rPr>
              <a:t>Welcome to</a:t>
            </a:r>
            <a:br>
              <a:rPr lang="en-GB" sz="6000" dirty="0">
                <a:latin typeface="Comic Sans MS" pitchFamily="66" charset="0"/>
              </a:rPr>
            </a:br>
            <a:r>
              <a:rPr lang="en-GB" sz="6000" dirty="0">
                <a:latin typeface="Comic Sans MS" pitchFamily="66" charset="0"/>
              </a:rPr>
              <a:t>Newdigate</a:t>
            </a:r>
            <a:br>
              <a:rPr lang="en-GB" sz="6000" dirty="0">
                <a:latin typeface="Comic Sans MS" pitchFamily="66" charset="0"/>
              </a:rPr>
            </a:br>
            <a:r>
              <a:rPr lang="en-GB" sz="6000" dirty="0">
                <a:latin typeface="Comic Sans MS" pitchFamily="66" charset="0"/>
              </a:rPr>
              <a:t> C of E Endowed Infant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296744" cy="516804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</p:txBody>
      </p:sp>
      <p:pic>
        <p:nvPicPr>
          <p:cNvPr id="4" name="Picture 3" descr="Ho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4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digate children hold hand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500702"/>
            <a:ext cx="5929354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600400" cy="5760640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This gate leads to our playground where we start our school day.</a:t>
            </a:r>
          </a:p>
        </p:txBody>
      </p:sp>
      <p:pic>
        <p:nvPicPr>
          <p:cNvPr id="8" name="Content Placeholder 7" descr="IMG_3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901684" cy="57606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1642194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We have </a:t>
            </a:r>
            <a:r>
              <a:rPr lang="en-GB" sz="6000" dirty="0">
                <a:latin typeface="Comic Sans MS" pitchFamily="66" charset="0"/>
              </a:rPr>
              <a:t>fun</a:t>
            </a:r>
            <a:r>
              <a:rPr lang="en-GB" dirty="0">
                <a:latin typeface="Comic Sans MS" pitchFamily="66" charset="0"/>
              </a:rPr>
              <a:t> learning in our classroom....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2249987"/>
            <a:ext cx="3491880" cy="2358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3312367" cy="247405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5715"/>
            <a:ext cx="3491880" cy="24422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1008112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and in our outside area.</a:t>
            </a:r>
          </a:p>
        </p:txBody>
      </p:sp>
      <p:pic>
        <p:nvPicPr>
          <p:cNvPr id="4" name="Content Placeholder 3" descr="IMG_3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717032"/>
            <a:ext cx="2736000" cy="2880320"/>
          </a:xfrm>
        </p:spPr>
      </p:pic>
      <p:pic>
        <p:nvPicPr>
          <p:cNvPr id="6" name="Picture 5" descr="IMG_3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070" y="1716180"/>
            <a:ext cx="2694502" cy="1851634"/>
          </a:xfrm>
          <a:prstGeom prst="rect">
            <a:avLst/>
          </a:prstGeom>
        </p:spPr>
      </p:pic>
      <p:pic>
        <p:nvPicPr>
          <p:cNvPr id="8" name="Picture 7" descr="IMG_3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7354" y="1689561"/>
            <a:ext cx="2694502" cy="1891714"/>
          </a:xfrm>
          <a:prstGeom prst="rect">
            <a:avLst/>
          </a:prstGeom>
        </p:spPr>
      </p:pic>
      <p:pic>
        <p:nvPicPr>
          <p:cNvPr id="9" name="Picture 8" descr="IMG_3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2880320" cy="2880320"/>
          </a:xfrm>
          <a:prstGeom prst="rect">
            <a:avLst/>
          </a:prstGeom>
        </p:spPr>
      </p:pic>
      <p:pic>
        <p:nvPicPr>
          <p:cNvPr id="10" name="Picture 9" descr="IMG_36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717032"/>
            <a:ext cx="2736304" cy="288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6E1C9-58B6-47CD-94A1-9C8E692D8C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9561"/>
            <a:ext cx="2934381" cy="1903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72808" cy="1296144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en-GB" dirty="0">
                <a:latin typeface="Comic Sans MS" pitchFamily="66" charset="0"/>
              </a:rPr>
              <a:t>This is the cloakroom and toilets.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36288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3600400" cy="5760640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This is the hall where we meet for collective worship and lunch time.</a:t>
            </a:r>
          </a:p>
        </p:txBody>
      </p:sp>
      <p:pic>
        <p:nvPicPr>
          <p:cNvPr id="6" name="Content Placeholder 5" descr="IMG_3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4032448" cy="2736304"/>
          </a:xfrm>
        </p:spPr>
      </p:pic>
      <p:pic>
        <p:nvPicPr>
          <p:cNvPr id="1026" name="Picture 2" descr="C:\Users\admin2\Pictures\2017-09-04 school powerpoint\school powerpoint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359"/>
            <a:ext cx="4032448" cy="30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7368"/>
            <a:ext cx="7924680" cy="42759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260648"/>
            <a:ext cx="7272808" cy="1296144"/>
          </a:xfrm>
          <a:prstGeom prst="rect">
            <a:avLst/>
          </a:prstGeom>
          <a:ln w="38100" cmpd="dbl">
            <a:solidFill>
              <a:srgbClr val="C00000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itchFamily="66" charset="0"/>
              </a:rPr>
              <a:t>And sometimes we have PE in the hall.</a:t>
            </a:r>
          </a:p>
        </p:txBody>
      </p:sp>
    </p:spTree>
    <p:extLst>
      <p:ext uri="{BB962C8B-B14F-4D97-AF65-F5344CB8AC3E}">
        <p14:creationId xmlns:p14="http://schemas.microsoft.com/office/powerpoint/2010/main" val="81031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2880320" cy="5760640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At break time we play in the playground or on the school field. </a:t>
            </a:r>
          </a:p>
        </p:txBody>
      </p:sp>
      <p:pic>
        <p:nvPicPr>
          <p:cNvPr id="7" name="Picture 6" descr="IMG_3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736305" cy="2737646"/>
          </a:xfrm>
          <a:prstGeom prst="rect">
            <a:avLst/>
          </a:prstGeom>
        </p:spPr>
      </p:pic>
      <p:pic>
        <p:nvPicPr>
          <p:cNvPr id="8" name="Picture 7" descr="IMG_3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3573016"/>
            <a:ext cx="2736304" cy="2736304"/>
          </a:xfrm>
          <a:prstGeom prst="rect">
            <a:avLst/>
          </a:prstGeom>
        </p:spPr>
      </p:pic>
      <p:pic>
        <p:nvPicPr>
          <p:cNvPr id="13" name="Content Placeholder 12" descr="IMG_362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5" y="548680"/>
            <a:ext cx="2736305" cy="27363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77180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76672"/>
            <a:ext cx="3856512" cy="5832648"/>
          </a:xfrm>
          <a:ln w="38100" cmpd="dbl">
            <a:solidFill>
              <a:srgbClr val="C00000"/>
            </a:solidFill>
            <a:prstDash val="sysDot"/>
          </a:ln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At the end of the school day your grown up will meet you from outside your classroom door.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073849" cy="4392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102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Welcome to Newdigate  C of E Endowed Infant School</vt:lpstr>
      <vt:lpstr>This gate leads to our playground where we start our school day.</vt:lpstr>
      <vt:lpstr>We have fun learning in our classroom....</vt:lpstr>
      <vt:lpstr>and in our outside area.</vt:lpstr>
      <vt:lpstr>This is the cloakroom and toilets.</vt:lpstr>
      <vt:lpstr>This is the hall where we meet for collective worship and lunch time.</vt:lpstr>
      <vt:lpstr>PowerPoint Presentation</vt:lpstr>
      <vt:lpstr>At break time we play in the playground or on the school field. </vt:lpstr>
      <vt:lpstr>At the end of the school day your grown up will meet you from outside your classroom door.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Newdigate C of E Endowed Infant School</dc:title>
  <dc:creator>user</dc:creator>
  <cp:lastModifiedBy>Office</cp:lastModifiedBy>
  <cp:revision>35</cp:revision>
  <cp:lastPrinted>2022-06-13T10:38:24Z</cp:lastPrinted>
  <dcterms:created xsi:type="dcterms:W3CDTF">2015-06-24T16:04:51Z</dcterms:created>
  <dcterms:modified xsi:type="dcterms:W3CDTF">2022-06-13T10:41:48Z</dcterms:modified>
</cp:coreProperties>
</file>